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5" autoAdjust="0"/>
    <p:restoredTop sz="94660"/>
  </p:normalViewPr>
  <p:slideViewPr>
    <p:cSldViewPr>
      <p:cViewPr>
        <p:scale>
          <a:sx n="60" d="100"/>
          <a:sy n="60" d="100"/>
        </p:scale>
        <p:origin x="-22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ct\Picture_Ebook\picture\collection of picture\animated_rose1..gif_480_480_0_64000_0_1_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8153400" cy="4648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457200"/>
            <a:ext cx="70866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ct\Picture_Ebook\picture\collection of picture\fruits\JALP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2" y="304800"/>
            <a:ext cx="3320792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D:\ict\Picture_Ebook\picture\collection of picture\fruits\komol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581400" cy="28651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2" descr="D:\ict\Picture_Ebook\picture\collection of picture\food\bor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038600"/>
            <a:ext cx="2971800" cy="2076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05200"/>
            <a:ext cx="2209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জলপাই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105400"/>
            <a:ext cx="37338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শীতকালীন 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200400"/>
            <a:ext cx="2057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কমলা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150114"/>
            <a:ext cx="1905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ct\Picture_Ebook\picture\collection of picture\fruits\ban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3733800" cy="3294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2" descr="D:\ict\Picture_Ebook\picture\collection of picture\food\Coconu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6583" y="0"/>
            <a:ext cx="4307417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D:\ict\Picture_Ebook\picture\collection of picture\fruits\pe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962400"/>
            <a:ext cx="3581400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3810000"/>
            <a:ext cx="1600200" cy="64633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3657600" cy="101566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বারোমাসি 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429000"/>
            <a:ext cx="1981200" cy="64633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নারকেল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6211669"/>
            <a:ext cx="1828800" cy="64633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পেঁপে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ct\Picture_Ebook\picture\collection of picture\vitamin\zi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3124200" cy="2152650"/>
          </a:xfrm>
          <a:prstGeom prst="rect">
            <a:avLst/>
          </a:prstGeom>
          <a:noFill/>
        </p:spPr>
      </p:pic>
      <p:pic>
        <p:nvPicPr>
          <p:cNvPr id="1027" name="Picture 3" descr="D:\ict\Picture_Ebook\picture\collection of picture\vitamin\dhond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2971800" cy="281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8" name="Picture 4" descr="D:\ict\Picture_Ebook\picture\collection of picture\vitamin\kakr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581400"/>
            <a:ext cx="3124200" cy="25622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D:\ict\Picture_Ebook\picture\collection of picture\vitamin\chichinga - 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0"/>
            <a:ext cx="3104984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2286001"/>
            <a:ext cx="1676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ঝিঙ্গা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211669"/>
            <a:ext cx="1752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কাকরোল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943601"/>
            <a:ext cx="1371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ধুন্দল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743201"/>
            <a:ext cx="1676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চিচিঙ্গা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ct\Picture_Ebook\picture\collection of picture\vitamin\chal kom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"/>
            <a:ext cx="3657600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D:\ict\Picture_Ebook\picture\collection of picture\vitamin\data sh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3237186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D:\ict\Picture_Ebook\picture\collection of picture\vitamin\puisha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3382221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2" descr="D:\ict\Picture_Ebook\picture\collection of picture\food\sos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9189" y="3581401"/>
            <a:ext cx="3801494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2971801"/>
            <a:ext cx="1752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পুঁই শাক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867401"/>
            <a:ext cx="1295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শশা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943601"/>
            <a:ext cx="1828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ডাটা শাক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743201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চাল কুমড়া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ct\Picture_Ebook\picture\collection of picture\sak-sobji\puisha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640" y="3733800"/>
            <a:ext cx="2968372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D:\ict\Picture_Ebook\picture\collection of picture\sak-sobji\chal kom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6298" y="228600"/>
            <a:ext cx="3289101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9" name="Picture 5" descr="D:\ict\Picture_Ebook\picture\collection of picture\sak-sobji\kakr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2982829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4" descr="D:\ict\Picture_Ebook\picture\collection of picture\sak-sobji\dhond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733800"/>
            <a:ext cx="2971800" cy="22469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4400" y="2971800"/>
            <a:ext cx="1981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কাকরোল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019801"/>
            <a:ext cx="152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ধুন্দল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58674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পুঁই শাক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895601"/>
            <a:ext cx="1905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চাল কুমড়া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934670"/>
            <a:ext cx="40386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গ্রীষ্মকালীন সবজি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ct\Picture_Ebook\picture\collection of picture\sak-sobji\l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373" y="0"/>
            <a:ext cx="2810894" cy="21081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D:\ict\Picture_Ebook\picture\collection of picture\sak-sobji\ful ko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436" y="3505200"/>
            <a:ext cx="2964614" cy="20999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2" descr="D:\ict\Picture_Ebook\picture\collection of picture\food\toma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429000"/>
            <a:ext cx="2703993" cy="19764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3" descr="D:\ict\Picture_Ebook\picture\collection of picture\food\sh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835" y="152400"/>
            <a:ext cx="2901523" cy="19764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33146" y="2667001"/>
            <a:ext cx="13799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943601"/>
            <a:ext cx="14351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টমেটো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19800"/>
            <a:ext cx="13247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ফুলকপি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7292" y="2743201"/>
            <a:ext cx="13247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লাউ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842337"/>
            <a:ext cx="4343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শীতকালীন সবজি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ct\Picture_Ebook\picture\collection of picture\sak-sobji\kac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352800" cy="2761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2" descr="D:\ict\Picture_Ebook\picture\collection of picture\fruits\kaca pe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3346027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2" descr="D:\ict\Picture_Ebook\picture\collection of picture\vitamin\data sh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038600"/>
            <a:ext cx="3237186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6800" y="3429000"/>
            <a:ext cx="1752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কচু শাক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48768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বারোমাসি সবজি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6211669"/>
            <a:ext cx="1600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লাল শাক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200400"/>
            <a:ext cx="14478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পেঁপে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95400" y="0"/>
            <a:ext cx="5486400" cy="2438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8763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ছকে তিনটি করে ফলের নাম লেখ।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3733800"/>
          <a:ext cx="6705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ফল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ফল </a:t>
                      </a:r>
                      <a:endParaRPr lang="bn-IN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74676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নিচের কোনটি বারোমাসি ফল?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ক)কলা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828800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ঘ)লিচু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4572000"/>
            <a:ext cx="1447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ঘ)ঢেঁড়শ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572000"/>
            <a:ext cx="1447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গ)করলা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572000"/>
            <a:ext cx="1676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খ)ফুলকপি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495800"/>
            <a:ext cx="1981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ক)কাকরোল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828800"/>
            <a:ext cx="1371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গ)জাম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828800"/>
            <a:ext cx="1371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খ)আম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76600"/>
            <a:ext cx="8077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২। নিচের কোনটি শীতকালীন সবজি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905000" y="533400"/>
            <a:ext cx="4724400" cy="2438400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10000"/>
            <a:ext cx="800100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পাঁচটি গ্রীষ্মকালীন ফলের নাম লেখ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80772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5300" dirty="0" smtClean="0">
                <a:latin typeface="NikoshBAN" pitchFamily="2" charset="0"/>
                <a:cs typeface="NikoshBAN" pitchFamily="2" charset="0"/>
              </a:rPr>
              <a:t>দুইটি শীতকালীন সবজির নাম লেখ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00200"/>
            <a:ext cx="7772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রহিমা আক্তার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7772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সহকারী শিক্ষক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7772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০৯নং আটমোর স প্রা বি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57671"/>
            <a:ext cx="7772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কচুয়া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চাঁদপুর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57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28600"/>
            <a:ext cx="6629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676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28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981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81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33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85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838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990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914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066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1219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1371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1524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762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914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762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990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1143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1295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381001"/>
            <a:ext cx="2057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1447800"/>
            <a:ext cx="6477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বাড়িতে আছে এমন দুইটি বারোমাসি ফলের নাম লিখ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ct\Picture_Ebook\picture\collection of picture\flowers\z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1" y="2557463"/>
            <a:ext cx="5791200" cy="40719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6096000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সকল কে 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47244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তৃতীয়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6096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276600"/>
            <a:ext cx="3429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খাদ্য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800600"/>
            <a:ext cx="6781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মৌসুমি ফল ও সবজি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3505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8534400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৮-৩-১- কী কী মৌসুমি ফল ও সবজি পাওয়া যায় তার নাম বলতে পারবে 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ct\Picture_Ebook\picture\collection of picture\food\fo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3505200" cy="363266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76400" y="457200"/>
            <a:ext cx="5029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 দুইটিতে কী কী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10200"/>
            <a:ext cx="5105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ফল ও সবজি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ict\Picture_Ebook\picture\collection of picture\fruits\folmu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3820160" cy="35814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1"/>
            <a:ext cx="4953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6858000" cy="1323439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মৌসুমি ফল ও সবজি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ct\Picture_Ebook\picture\collection of picture\fruits\j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"/>
            <a:ext cx="3454400" cy="25908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" name="Picture 2" descr="D:\ict\Picture_Ebook\picture\collection of picture\fruits\li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124200" cy="2286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4" name="Picture 2" descr="D:\ict\Picture_Ebook\picture\collection of picture\fruits\kath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81400"/>
            <a:ext cx="3124200" cy="22479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026" name="Picture 2" descr="D:\ict\Picture_Ebook\picture\collection of picture\fruits\man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581400"/>
            <a:ext cx="2971800" cy="2209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6800" y="2743200"/>
            <a:ext cx="1828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লিচু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895600"/>
            <a:ext cx="152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60198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943600"/>
            <a:ext cx="1828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ct\Picture_Ebook\picture\collection of picture\fruits\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541570" cy="2362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2" descr="D:\ict\Picture_Ebook\picture\collection of picture\fruits\pey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04800"/>
            <a:ext cx="3141133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2" descr="D:\ict\Picture_Ebook\picture\collection of picture\fruits\am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657600"/>
            <a:ext cx="3129280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3" descr="D:\ict\Picture_Ebook\picture\collection of picture\fruits\pineap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81400"/>
            <a:ext cx="3505200" cy="2390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2743200"/>
            <a:ext cx="152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819401"/>
            <a:ext cx="1905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পেয়ারা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6019800"/>
            <a:ext cx="2057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6019800"/>
            <a:ext cx="1905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আনারস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ict\Picture_Ebook\picture\collection of picture\fruits\pine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8236" y="0"/>
            <a:ext cx="2985764" cy="2681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D:\ict\Picture_Ebook\picture\collection of picture\fruits\kath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2743200" cy="2265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3" descr="D:\ict\Picture_Ebook\picture\collection of picture\fruits\man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2743200" cy="20547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4" descr="D:\ict\Picture_Ebook\picture\collection of picture\fruits\peya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733800"/>
            <a:ext cx="2870069" cy="1978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90600" y="2895600"/>
            <a:ext cx="18288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895600"/>
            <a:ext cx="18288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আনারস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5943600"/>
            <a:ext cx="152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পেয়ারা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019800"/>
            <a:ext cx="14478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5750004"/>
            <a:ext cx="41148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গ্রীষ্মকালীন 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191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mamun hossain</dc:creator>
  <cp:lastModifiedBy>mamun hossain</cp:lastModifiedBy>
  <cp:revision>123</cp:revision>
  <dcterms:created xsi:type="dcterms:W3CDTF">2006-08-16T00:00:00Z</dcterms:created>
  <dcterms:modified xsi:type="dcterms:W3CDTF">2017-03-21T21:51:38Z</dcterms:modified>
</cp:coreProperties>
</file>